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2"/>
  </p:normalViewPr>
  <p:slideViewPr>
    <p:cSldViewPr snapToGrid="0" snapToObjects="1">
      <p:cViewPr varScale="1">
        <p:scale>
          <a:sx n="59" d="100"/>
          <a:sy n="59" d="100"/>
        </p:scale>
        <p:origin x="2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04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09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56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0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0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5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2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0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0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5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03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8AD2B-C7B9-BB44-9089-DB3C27ECF39B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0AB07-D57F-CB44-9E0E-E1A91FE7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1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494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nielsen</dc:creator>
  <cp:lastModifiedBy>erik nielsen</cp:lastModifiedBy>
  <cp:revision>2</cp:revision>
  <dcterms:created xsi:type="dcterms:W3CDTF">2021-05-06T15:55:24Z</dcterms:created>
  <dcterms:modified xsi:type="dcterms:W3CDTF">2021-05-06T15:57:33Z</dcterms:modified>
</cp:coreProperties>
</file>